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90" r:id="rId3"/>
    <p:sldId id="259" r:id="rId4"/>
    <p:sldId id="291" r:id="rId5"/>
    <p:sldId id="261" r:id="rId6"/>
    <p:sldId id="292" r:id="rId7"/>
    <p:sldId id="263" r:id="rId8"/>
    <p:sldId id="293" r:id="rId9"/>
    <p:sldId id="265" r:id="rId10"/>
    <p:sldId id="294" r:id="rId11"/>
    <p:sldId id="267" r:id="rId12"/>
    <p:sldId id="295" r:id="rId13"/>
    <p:sldId id="269" r:id="rId14"/>
    <p:sldId id="296" r:id="rId15"/>
    <p:sldId id="271" r:id="rId16"/>
    <p:sldId id="297" r:id="rId17"/>
    <p:sldId id="273" r:id="rId18"/>
    <p:sldId id="298" r:id="rId19"/>
    <p:sldId id="275" r:id="rId20"/>
    <p:sldId id="299" r:id="rId21"/>
    <p:sldId id="277" r:id="rId22"/>
    <p:sldId id="300" r:id="rId23"/>
    <p:sldId id="279" r:id="rId24"/>
    <p:sldId id="301" r:id="rId25"/>
    <p:sldId id="281" r:id="rId26"/>
    <p:sldId id="302" r:id="rId27"/>
    <p:sldId id="283" r:id="rId28"/>
    <p:sldId id="303" r:id="rId29"/>
    <p:sldId id="285" r:id="rId30"/>
    <p:sldId id="304" r:id="rId31"/>
    <p:sldId id="287" r:id="rId32"/>
    <p:sldId id="305" r:id="rId33"/>
    <p:sldId id="289" r:id="rId3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3" d="100"/>
          <a:sy n="63" d="100"/>
        </p:scale>
        <p:origin x="80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4D5AC-B439-42BD-A9DD-5EB676F3D154}" type="datetimeFigureOut">
              <a:rPr lang="en-US" smtClean="0"/>
              <a:t>11/21/2023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52014-D99B-48BA-888F-C39B658103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999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4D5AC-B439-42BD-A9DD-5EB676F3D154}" type="datetimeFigureOut">
              <a:rPr lang="en-US" smtClean="0"/>
              <a:t>11/21/2023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52014-D99B-48BA-888F-C39B658103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4184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4D5AC-B439-42BD-A9DD-5EB676F3D154}" type="datetimeFigureOut">
              <a:rPr lang="en-US" smtClean="0"/>
              <a:t>11/21/2023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52014-D99B-48BA-888F-C39B658103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4210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4D5AC-B439-42BD-A9DD-5EB676F3D154}" type="datetimeFigureOut">
              <a:rPr lang="en-US" smtClean="0"/>
              <a:t>11/21/2023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52014-D99B-48BA-888F-C39B6581032A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0469068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4D5AC-B439-42BD-A9DD-5EB676F3D154}" type="datetimeFigureOut">
              <a:rPr lang="en-US" smtClean="0"/>
              <a:t>11/21/2023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52014-D99B-48BA-888F-C39B658103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2169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4D5AC-B439-42BD-A9DD-5EB676F3D154}" type="datetimeFigureOut">
              <a:rPr lang="en-US" smtClean="0"/>
              <a:t>11/21/2023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52014-D99B-48BA-888F-C39B658103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40274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4D5AC-B439-42BD-A9DD-5EB676F3D154}" type="datetimeFigureOut">
              <a:rPr lang="en-US" smtClean="0"/>
              <a:t>11/21/2023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52014-D99B-48BA-888F-C39B658103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3595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4D5AC-B439-42BD-A9DD-5EB676F3D154}" type="datetimeFigureOut">
              <a:rPr lang="en-US" smtClean="0"/>
              <a:t>11/21/2023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52014-D99B-48BA-888F-C39B658103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24225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4D5AC-B439-42BD-A9DD-5EB676F3D154}" type="datetimeFigureOut">
              <a:rPr lang="en-US" smtClean="0"/>
              <a:t>11/21/2023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52014-D99B-48BA-888F-C39B658103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1641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4D5AC-B439-42BD-A9DD-5EB676F3D154}" type="datetimeFigureOut">
              <a:rPr lang="en-US" smtClean="0"/>
              <a:t>11/21/2023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52014-D99B-48BA-888F-C39B658103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505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4D5AC-B439-42BD-A9DD-5EB676F3D154}" type="datetimeFigureOut">
              <a:rPr lang="en-US" smtClean="0"/>
              <a:t>11/21/2023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52014-D99B-48BA-888F-C39B658103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9030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4D5AC-B439-42BD-A9DD-5EB676F3D154}" type="datetimeFigureOut">
              <a:rPr lang="en-US" smtClean="0"/>
              <a:t>11/21/2023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52014-D99B-48BA-888F-C39B658103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2446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4D5AC-B439-42BD-A9DD-5EB676F3D154}" type="datetimeFigureOut">
              <a:rPr lang="en-US" smtClean="0"/>
              <a:t>11/21/2023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52014-D99B-48BA-888F-C39B658103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671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4D5AC-B439-42BD-A9DD-5EB676F3D154}" type="datetimeFigureOut">
              <a:rPr lang="en-US" smtClean="0"/>
              <a:t>11/21/2023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52014-D99B-48BA-888F-C39B658103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4548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4D5AC-B439-42BD-A9DD-5EB676F3D154}" type="datetimeFigureOut">
              <a:rPr lang="en-US" smtClean="0"/>
              <a:t>11/21/2023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52014-D99B-48BA-888F-C39B658103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7897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4D5AC-B439-42BD-A9DD-5EB676F3D154}" type="datetimeFigureOut">
              <a:rPr lang="en-US" smtClean="0"/>
              <a:t>11/21/2023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52014-D99B-48BA-888F-C39B658103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929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4D5AC-B439-42BD-A9DD-5EB676F3D154}" type="datetimeFigureOut">
              <a:rPr lang="en-US" smtClean="0"/>
              <a:t>11/21/2023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52014-D99B-48BA-888F-C39B658103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2148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9FF4D5AC-B439-42BD-A9DD-5EB676F3D154}" type="datetimeFigureOut">
              <a:rPr lang="en-US" smtClean="0"/>
              <a:t>11/21/2023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A2052014-D99B-48BA-888F-C39B658103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0428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slide" Target="slide13.xml"/><Relationship Id="rId18" Type="http://schemas.openxmlformats.org/officeDocument/2006/relationships/slide" Target="slide18.xml"/><Relationship Id="rId26" Type="http://schemas.openxmlformats.org/officeDocument/2006/relationships/slide" Target="slide26.xml"/><Relationship Id="rId3" Type="http://schemas.openxmlformats.org/officeDocument/2006/relationships/slide" Target="slide3.xml"/><Relationship Id="rId21" Type="http://schemas.openxmlformats.org/officeDocument/2006/relationships/slide" Target="slide21.xml"/><Relationship Id="rId7" Type="http://schemas.openxmlformats.org/officeDocument/2006/relationships/slide" Target="slide7.xml"/><Relationship Id="rId12" Type="http://schemas.openxmlformats.org/officeDocument/2006/relationships/slide" Target="slide12.xml"/><Relationship Id="rId17" Type="http://schemas.openxmlformats.org/officeDocument/2006/relationships/slide" Target="slide17.xml"/><Relationship Id="rId25" Type="http://schemas.openxmlformats.org/officeDocument/2006/relationships/slide" Target="slide25.xml"/><Relationship Id="rId33" Type="http://schemas.openxmlformats.org/officeDocument/2006/relationships/slide" Target="slide33.xml"/><Relationship Id="rId2" Type="http://schemas.openxmlformats.org/officeDocument/2006/relationships/slide" Target="slide2.xml"/><Relationship Id="rId16" Type="http://schemas.openxmlformats.org/officeDocument/2006/relationships/slide" Target="slide16.xml"/><Relationship Id="rId20" Type="http://schemas.openxmlformats.org/officeDocument/2006/relationships/slide" Target="slide20.xml"/><Relationship Id="rId29" Type="http://schemas.openxmlformats.org/officeDocument/2006/relationships/slide" Target="slide29.xml"/><Relationship Id="rId1" Type="http://schemas.openxmlformats.org/officeDocument/2006/relationships/slideLayout" Target="../slideLayouts/slideLayout7.xml"/><Relationship Id="rId6" Type="http://schemas.openxmlformats.org/officeDocument/2006/relationships/slide" Target="slide6.xml"/><Relationship Id="rId11" Type="http://schemas.openxmlformats.org/officeDocument/2006/relationships/slide" Target="slide11.xml"/><Relationship Id="rId24" Type="http://schemas.openxmlformats.org/officeDocument/2006/relationships/slide" Target="slide24.xml"/><Relationship Id="rId32" Type="http://schemas.openxmlformats.org/officeDocument/2006/relationships/slide" Target="slide32.xml"/><Relationship Id="rId5" Type="http://schemas.openxmlformats.org/officeDocument/2006/relationships/slide" Target="slide5.xml"/><Relationship Id="rId15" Type="http://schemas.openxmlformats.org/officeDocument/2006/relationships/slide" Target="slide15.xml"/><Relationship Id="rId23" Type="http://schemas.openxmlformats.org/officeDocument/2006/relationships/slide" Target="slide23.xml"/><Relationship Id="rId28" Type="http://schemas.openxmlformats.org/officeDocument/2006/relationships/slide" Target="slide28.xml"/><Relationship Id="rId10" Type="http://schemas.openxmlformats.org/officeDocument/2006/relationships/slide" Target="slide10.xml"/><Relationship Id="rId19" Type="http://schemas.openxmlformats.org/officeDocument/2006/relationships/slide" Target="slide19.xml"/><Relationship Id="rId31" Type="http://schemas.openxmlformats.org/officeDocument/2006/relationships/slide" Target="slide31.xml"/><Relationship Id="rId4" Type="http://schemas.openxmlformats.org/officeDocument/2006/relationships/slide" Target="slide4.xml"/><Relationship Id="rId9" Type="http://schemas.openxmlformats.org/officeDocument/2006/relationships/slide" Target="slide9.xml"/><Relationship Id="rId14" Type="http://schemas.openxmlformats.org/officeDocument/2006/relationships/slide" Target="slide14.xml"/><Relationship Id="rId22" Type="http://schemas.openxmlformats.org/officeDocument/2006/relationships/slide" Target="slide22.xml"/><Relationship Id="rId27" Type="http://schemas.openxmlformats.org/officeDocument/2006/relationships/slide" Target="slide27.xml"/><Relationship Id="rId30" Type="http://schemas.openxmlformats.org/officeDocument/2006/relationships/slide" Target="slide30.xml"/><Relationship Id="rId8" Type="http://schemas.openxmlformats.org/officeDocument/2006/relationships/slide" Target="slide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AF801C00-992B-4470-93D6-23E13FC024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3263138"/>
              </p:ext>
            </p:extLst>
          </p:nvPr>
        </p:nvGraphicFramePr>
        <p:xfrm>
          <a:off x="0" y="0"/>
          <a:ext cx="12192000" cy="7223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3494915169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422639776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3328650179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875659695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4062867911"/>
                    </a:ext>
                  </a:extLst>
                </a:gridCol>
              </a:tblGrid>
              <a:tr h="13716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3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Jeopardy! (click on the plots!)</a:t>
                      </a:r>
                    </a:p>
                  </a:txBody>
                  <a:tcP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3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Helium Triplet</a:t>
                      </a:r>
                    </a:p>
                  </a:txBody>
                  <a:tcP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3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Calcium 1</a:t>
                      </a:r>
                    </a:p>
                  </a:txBody>
                  <a:tcP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3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Calcium 2</a:t>
                      </a:r>
                    </a:p>
                  </a:txBody>
                  <a:tcP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3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Calcium 3</a:t>
                      </a:r>
                    </a:p>
                  </a:txBody>
                  <a:tcPr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1390021"/>
                  </a:ext>
                </a:extLst>
              </a:tr>
              <a:tr h="13716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36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K2-136</a:t>
                      </a:r>
                    </a:p>
                  </a:txBody>
                  <a:tcP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36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2" action="ppaction://hlinksldjump"/>
                        </a:rPr>
                        <a:t>Plot 1</a:t>
                      </a:r>
                      <a:endParaRPr lang="en-US" sz="36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36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3" action="ppaction://hlinksldjump"/>
                        </a:rPr>
                        <a:t>Plot 2</a:t>
                      </a:r>
                      <a:r>
                        <a:rPr lang="en-US" sz="36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</a:p>
                  </a:txBody>
                  <a:tcP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36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4" action="ppaction://hlinksldjump"/>
                        </a:rPr>
                        <a:t>Plot 1</a:t>
                      </a:r>
                      <a:endParaRPr lang="en-US" sz="36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36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5" action="ppaction://hlinksldjump"/>
                        </a:rPr>
                        <a:t>Plot 2</a:t>
                      </a:r>
                      <a:endParaRPr lang="en-US" sz="36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36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6" action="ppaction://hlinksldjump"/>
                        </a:rPr>
                        <a:t>Plot 1</a:t>
                      </a:r>
                      <a:endParaRPr lang="en-US" sz="36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36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7" action="ppaction://hlinksldjump"/>
                        </a:rPr>
                        <a:t>Plot 2</a:t>
                      </a:r>
                      <a:endParaRPr lang="en-US" sz="36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36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8" action="ppaction://hlinksldjump"/>
                        </a:rPr>
                        <a:t>Plot 1</a:t>
                      </a:r>
                      <a:endParaRPr lang="en-US" sz="36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36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9" action="ppaction://hlinksldjump"/>
                        </a:rPr>
                        <a:t>Plot 2</a:t>
                      </a:r>
                      <a:endParaRPr lang="en-US" sz="36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4985429"/>
                  </a:ext>
                </a:extLst>
              </a:tr>
              <a:tr h="13716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36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K2-77</a:t>
                      </a:r>
                    </a:p>
                  </a:txBody>
                  <a:tcP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36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10" action="ppaction://hlinksldjump"/>
                        </a:rPr>
                        <a:t>Plot 1</a:t>
                      </a:r>
                      <a:endParaRPr lang="en-US" sz="36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36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11" action="ppaction://hlinksldjump"/>
                        </a:rPr>
                        <a:t>Plot 2</a:t>
                      </a:r>
                      <a:endParaRPr lang="en-US" sz="36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36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12" action="ppaction://hlinksldjump"/>
                        </a:rPr>
                        <a:t>Plot 1</a:t>
                      </a:r>
                      <a:endParaRPr lang="en-US" sz="36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36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13" action="ppaction://hlinksldjump"/>
                        </a:rPr>
                        <a:t>Plot 2</a:t>
                      </a:r>
                      <a:endParaRPr lang="en-US" sz="36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36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14" action="ppaction://hlinksldjump"/>
                        </a:rPr>
                        <a:t>Plot 1</a:t>
                      </a:r>
                      <a:endParaRPr lang="en-US" sz="36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36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15" action="ppaction://hlinksldjump"/>
                        </a:rPr>
                        <a:t>Plot 2</a:t>
                      </a:r>
                      <a:endParaRPr lang="en-US" sz="36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36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16" action="ppaction://hlinksldjump"/>
                        </a:rPr>
                        <a:t>Plot 1</a:t>
                      </a:r>
                      <a:endParaRPr lang="en-US" sz="36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36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17" action="ppaction://hlinksldjump"/>
                        </a:rPr>
                        <a:t>Plot 2</a:t>
                      </a:r>
                      <a:endParaRPr lang="en-US" sz="36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9107692"/>
                  </a:ext>
                </a:extLst>
              </a:tr>
              <a:tr h="13716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36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K2-100</a:t>
                      </a:r>
                    </a:p>
                  </a:txBody>
                  <a:tcP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36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18" action="ppaction://hlinksldjump"/>
                        </a:rPr>
                        <a:t>Plot 1</a:t>
                      </a:r>
                      <a:endParaRPr lang="en-US" sz="36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36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19" action="ppaction://hlinksldjump"/>
                        </a:rPr>
                        <a:t>Plot 2</a:t>
                      </a:r>
                      <a:endParaRPr lang="en-US" sz="36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36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20" action="ppaction://hlinksldjump"/>
                        </a:rPr>
                        <a:t>Plot 1</a:t>
                      </a:r>
                      <a:endParaRPr lang="en-US" sz="36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36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21" action="ppaction://hlinksldjump"/>
                        </a:rPr>
                        <a:t>Plot 2</a:t>
                      </a:r>
                      <a:endParaRPr lang="en-US" sz="36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36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22" action="ppaction://hlinksldjump"/>
                        </a:rPr>
                        <a:t>Plot 1</a:t>
                      </a:r>
                      <a:endParaRPr lang="en-US" sz="36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36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23" action="ppaction://hlinksldjump"/>
                        </a:rPr>
                        <a:t>Plot 2</a:t>
                      </a:r>
                      <a:endParaRPr lang="en-US" sz="36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36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24" action="ppaction://hlinksldjump"/>
                        </a:rPr>
                        <a:t>Plot 1</a:t>
                      </a:r>
                      <a:endParaRPr lang="en-US" sz="36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36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25" action="ppaction://hlinksldjump"/>
                        </a:rPr>
                        <a:t>Plot 2</a:t>
                      </a:r>
                      <a:endParaRPr lang="en-US" sz="36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8649422"/>
                  </a:ext>
                </a:extLst>
              </a:tr>
              <a:tr h="13716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36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 1298 Tau</a:t>
                      </a:r>
                    </a:p>
                  </a:txBody>
                  <a:tcP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36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26" action="ppaction://hlinksldjump"/>
                        </a:rPr>
                        <a:t>Plot 1</a:t>
                      </a:r>
                      <a:endParaRPr lang="en-US" sz="36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36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27" action="ppaction://hlinksldjump"/>
                        </a:rPr>
                        <a:t>Plot 2</a:t>
                      </a:r>
                      <a:endParaRPr lang="en-US" sz="36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36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28" action="ppaction://hlinksldjump"/>
                        </a:rPr>
                        <a:t>Plot 1</a:t>
                      </a:r>
                      <a:endParaRPr lang="en-US" sz="36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36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29" action="ppaction://hlinksldjump"/>
                        </a:rPr>
                        <a:t>Plot 2</a:t>
                      </a:r>
                      <a:endParaRPr lang="en-US" sz="36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36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30" action="ppaction://hlinksldjump"/>
                        </a:rPr>
                        <a:t>Plot 1</a:t>
                      </a:r>
                      <a:endParaRPr lang="en-US" sz="36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36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31" action="ppaction://hlinksldjump"/>
                        </a:rPr>
                        <a:t>Plot 2</a:t>
                      </a:r>
                      <a:endParaRPr lang="en-US" sz="36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36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32" action="ppaction://hlinksldjump"/>
                        </a:rPr>
                        <a:t>Plot 1</a:t>
                      </a:r>
                      <a:endParaRPr lang="en-US" sz="36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36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33" action="ppaction://hlinksldjump"/>
                        </a:rPr>
                        <a:t>Plot 2</a:t>
                      </a:r>
                      <a:endParaRPr lang="en-US" sz="36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13077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709474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2653E72-CCC2-D602-824E-9569506C4A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303" y="0"/>
            <a:ext cx="9767844" cy="6868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8132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65BF7AA-1983-019B-CF5D-096514F127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8560" y="413"/>
            <a:ext cx="9814560" cy="6843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4701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F2610D6-E1EE-76B9-447D-8D57E73790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-1320"/>
            <a:ext cx="10058400" cy="6860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6242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869B87A-5458-BF08-93F3-1832805B77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0960" y="-1"/>
            <a:ext cx="9730078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559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544A2D5-9D2D-1AC5-6C76-7A07410B65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625" y="1"/>
            <a:ext cx="9889295" cy="6862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140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97437C9-8967-36D1-A1FA-D2303E64D1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5486" y="0"/>
            <a:ext cx="9575874" cy="6854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629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DED0A16-73A2-81A6-5D3C-50E54989E7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068" y="0"/>
            <a:ext cx="10130772" cy="6864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6734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429CC52-F261-09C5-A592-DA4AD1D0E6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722" y="0"/>
            <a:ext cx="9816558" cy="685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8582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1102AD5-EE95-1158-FCFE-814EDD3A2A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500" y="0"/>
            <a:ext cx="10019379" cy="6856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5178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69F20C1-A55D-AC74-CD18-442A45545A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0" y="7926"/>
            <a:ext cx="9814560" cy="684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3518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71A52F6-D948-AAB4-1C25-4A686B1DE2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5114" y="1"/>
            <a:ext cx="9908966" cy="6862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9606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6344200-6665-11D3-BB99-EFEF280918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7440" y="-2437"/>
            <a:ext cx="9966960" cy="6855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6821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4D24208-82A2-379B-4581-FB38ED1E5E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0" y="-2925"/>
            <a:ext cx="9652000" cy="686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647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DA485E3-8BE1-54E1-E68B-58A77E67D0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546" y="0"/>
            <a:ext cx="9946853" cy="6864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8474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4E6E25-0B29-8562-0E2B-F0E2A410FC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840" y="1655"/>
            <a:ext cx="9682480" cy="6861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4040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163B7A3-346B-67FE-877E-B0C75D1981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532" y="0"/>
            <a:ext cx="10062988" cy="6882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6021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0BE9EBF-7550-E20F-C550-99E7A85C33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524" y="0"/>
            <a:ext cx="9920716" cy="6868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7774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C39E12D-7113-37AE-745A-D59324A7E2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066" y="0"/>
            <a:ext cx="10056134" cy="6859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7998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6399BAB-06D9-8590-4972-B107ACC44A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-1609"/>
            <a:ext cx="9751314" cy="6859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0764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DC16048-80EB-87E9-F2A2-0B9BDA4D79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600" y="3056"/>
            <a:ext cx="9956799" cy="6851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5153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6BF7B71-F93C-91E1-69BF-9FAD898FBC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564" y="0"/>
            <a:ext cx="9608956" cy="6845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6485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B6B74D0-842E-7C70-74D9-7F56FE814C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1" y="0"/>
            <a:ext cx="100279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9026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DF36980-99B8-6EEE-F70B-11EB822061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760" y="484"/>
            <a:ext cx="9936479" cy="6857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0537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CD5573-0EB1-2371-83CD-B74390533E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7378" y="-1"/>
            <a:ext cx="9725102" cy="6849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5665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50B1F46-D144-4972-110B-4CFCE9A8A5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500" y="1"/>
            <a:ext cx="10029539" cy="6863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1208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D988F0-D2BA-AACD-6750-F4E6BDFD37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8097" y="0"/>
            <a:ext cx="9754383" cy="6828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6853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AA37C13-509D-EFF1-D636-556D7638EB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760" y="5586"/>
            <a:ext cx="9946640" cy="6853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7068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0C1C638-5FF3-5D88-EA27-8ADB9C67D9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200" y="12497"/>
            <a:ext cx="9730723" cy="6845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0894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726E15D-F39F-353F-D9F2-E97951355E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1840" y="-1"/>
            <a:ext cx="9922240" cy="6853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5203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9F5B877-A71E-6E99-5ADD-62D9D039E2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560" y="787"/>
            <a:ext cx="9875520" cy="6857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4711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7FAC054-D713-1798-1C6E-0E1D94DD45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-2859"/>
            <a:ext cx="10048239" cy="6856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5585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FCA6CC2-1337-B343-78F1-89128D52DE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720" y="0"/>
            <a:ext cx="10103799" cy="6854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216465"/>
      </p:ext>
    </p:extLst>
  </p:cSld>
  <p:clrMapOvr>
    <a:masterClrMapping/>
  </p:clrMapOvr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TM04033925[[fn=Droplet]]</Template>
  <TotalTime>7197</TotalTime>
  <Words>86</Words>
  <Application>Microsoft Office PowerPoint</Application>
  <PresentationFormat>Widescreen</PresentationFormat>
  <Paragraphs>41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7" baseType="lpstr">
      <vt:lpstr>Arial</vt:lpstr>
      <vt:lpstr>Times New Roman</vt:lpstr>
      <vt:lpstr>Tw Cen MT</vt:lpstr>
      <vt:lpstr>Droplet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Neel Nagarajan</dc:creator>
  <cp:lastModifiedBy>Neel Nagarajan</cp:lastModifiedBy>
  <cp:revision>7</cp:revision>
  <dcterms:created xsi:type="dcterms:W3CDTF">2022-07-23T13:41:30Z</dcterms:created>
  <dcterms:modified xsi:type="dcterms:W3CDTF">2023-11-21T06:40:19Z</dcterms:modified>
</cp:coreProperties>
</file>